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39546-6A56-4ADC-BD61-05BCF4B3692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5E91-06FD-429B-A84A-1161F5D22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E5E91-06FD-429B-A84A-1161F5D22D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0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20880" cy="1368152"/>
          </a:xfrm>
        </p:spPr>
        <p:txBody>
          <a:bodyPr>
            <a:noAutofit/>
          </a:bodyPr>
          <a:lstStyle/>
          <a:p>
            <a:r>
              <a:rPr lang="ru-RU" sz="8000" dirty="0" smtClean="0"/>
              <a:t>Тема: </a:t>
            </a:r>
            <a:endParaRPr lang="ru-RU" sz="8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0" b="97057" l="10000" r="90000">
                        <a14:foregroundMark x1="26042" y1="28297" x2="26354" y2="31522"/>
                        <a14:foregroundMark x1="16354" y1="69553" x2="16094" y2="66384"/>
                        <a14:foregroundMark x1="82604" y1="49689" x2="82188" y2="47085"/>
                        <a14:foregroundMark x1="72344" y1="28014" x2="72344" y2="28014"/>
                        <a14:backgroundMark x1="25781" y1="29994" x2="25781" y2="29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20790" b="2037"/>
          <a:stretch/>
        </p:blipFill>
        <p:spPr bwMode="auto">
          <a:xfrm>
            <a:off x="2411760" y="2621775"/>
            <a:ext cx="4824536" cy="390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51384"/>
            <a:ext cx="7827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Тема: «День матери»</a:t>
            </a:r>
            <a:endParaRPr lang="ru-RU" sz="4400" dirty="0"/>
          </a:p>
        </p:txBody>
      </p:sp>
      <p:pic>
        <p:nvPicPr>
          <p:cNvPr id="4" name="Picture 4" descr="https://tv29.ru/files/popular/8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6" b="89985" l="0" r="89979">
                        <a14:foregroundMark x1="6163" y1="76583" x2="13505" y2="70545"/>
                        <a14:foregroundMark x1="42605" y1="21870" x2="42605" y2="21870"/>
                        <a14:foregroundMark x1="42980" y1="26510" x2="47213" y2="19219"/>
                        <a14:foregroundMark x1="44534" y1="30339" x2="40300" y2="41458"/>
                        <a14:foregroundMark x1="39925" y1="75479" x2="39925" y2="75479"/>
                        <a14:foregroundMark x1="39925" y1="75479" x2="33655" y2="72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" t="7863" r="45448" b="12972"/>
          <a:stretch/>
        </p:blipFill>
        <p:spPr bwMode="auto">
          <a:xfrm>
            <a:off x="20400" y="4653136"/>
            <a:ext cx="1815296" cy="20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2.wp.com/slovami.net/wp-content/uploads/2018/02/3-17-1024x7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100000" l="486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61"/>
          <a:stretch/>
        </p:blipFill>
        <p:spPr bwMode="auto">
          <a:xfrm>
            <a:off x="5455058" y="2133560"/>
            <a:ext cx="3221398" cy="47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2.wp.com/slovami.net/wp-content/uploads/2018/02/3-17-1024x7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100000" l="0" r="51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34"/>
          <a:stretch/>
        </p:blipFill>
        <p:spPr bwMode="auto">
          <a:xfrm>
            <a:off x="2123728" y="2133561"/>
            <a:ext cx="3235704" cy="47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В России </a:t>
            </a:r>
            <a:r>
              <a:rPr lang="ru-RU" sz="4000" b="1" dirty="0"/>
              <a:t>День матери </a:t>
            </a:r>
            <a:r>
              <a:rPr lang="ru-RU" sz="4000" dirty="0"/>
              <a:t>отмечается в последнее воскресенье ноября. В 2022 году он выпадает на </a:t>
            </a:r>
            <a:r>
              <a:rPr lang="ru-RU" sz="4000" b="1" dirty="0"/>
              <a:t>27 ноября </a:t>
            </a:r>
            <a:r>
              <a:rPr lang="ru-RU" sz="4000" dirty="0"/>
              <a:t>и справляется на официальном уровне </a:t>
            </a:r>
            <a:r>
              <a:rPr lang="ru-RU" sz="4000" b="1" dirty="0"/>
              <a:t>25-й раз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s://art-buket.kz/wa-data/public/shop/promos/13/00/13/promo_61981ce08f460702303561.png?v=1637358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861048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Символ </a:t>
            </a:r>
            <a:r>
              <a:rPr lang="ru-RU" dirty="0" smtClean="0"/>
              <a:t>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Символом праздника является </a:t>
            </a:r>
            <a:r>
              <a:rPr lang="ru-RU" b="1" dirty="0" smtClean="0"/>
              <a:t>плюшевый медведь </a:t>
            </a:r>
            <a:r>
              <a:rPr lang="ru-RU" dirty="0" smtClean="0"/>
              <a:t>и</a:t>
            </a:r>
            <a:r>
              <a:rPr lang="ru-RU" b="1" dirty="0" smtClean="0"/>
              <a:t> незабудка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https://i.mycdn.me/i?r=AzEPZsRbOZEKgBhR0XGMT1RkoeqJJClcwqmTzSDdkSSyE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59" y="2708919"/>
            <a:ext cx="5797277" cy="38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</a:t>
            </a:r>
            <a:r>
              <a:rPr lang="ru-RU" dirty="0" smtClean="0"/>
              <a:t>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/>
              <a:t>Указ от </a:t>
            </a:r>
            <a:r>
              <a:rPr lang="ru-RU" dirty="0"/>
              <a:t>30 января 1998 года № 120</a:t>
            </a:r>
            <a:r>
              <a:rPr lang="ru-RU" dirty="0" smtClean="0"/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/>
              <a:t>Инициативу учреждения праздника выдвинула </a:t>
            </a:r>
            <a:r>
              <a:rPr lang="ru-RU" dirty="0" smtClean="0"/>
              <a:t>Алевтина </a:t>
            </a:r>
            <a:r>
              <a:rPr lang="ru-RU" dirty="0"/>
              <a:t>Викторовна </a:t>
            </a:r>
            <a:r>
              <a:rPr lang="ru-RU" dirty="0" err="1" smtClean="0"/>
              <a:t>Апарина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/>
              <a:t>укрепить </a:t>
            </a:r>
            <a:r>
              <a:rPr lang="ru-RU" dirty="0"/>
              <a:t>семейные устои и подчеркнуть важность роли матери в жизни человека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s://tv29.ru/files/popular/8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6" b="89985" l="0" r="89979">
                        <a14:foregroundMark x1="6163" y1="76583" x2="13505" y2="70545"/>
                        <a14:foregroundMark x1="42605" y1="21870" x2="42605" y2="21870"/>
                        <a14:foregroundMark x1="42980" y1="26510" x2="47213" y2="19219"/>
                        <a14:foregroundMark x1="44534" y1="30339" x2="40300" y2="41458"/>
                        <a14:foregroundMark x1="39925" y1="75479" x2="39925" y2="75479"/>
                        <a14:foregroundMark x1="39925" y1="75479" x2="33655" y2="72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" t="7863" r="45448" b="12972"/>
          <a:stretch/>
        </p:blipFill>
        <p:spPr bwMode="auto">
          <a:xfrm>
            <a:off x="164416" y="3140968"/>
            <a:ext cx="1815296" cy="20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Эльмира </a:t>
            </a:r>
            <a:r>
              <a:rPr lang="ru-RU" dirty="0" err="1"/>
              <a:t>Джавадовна</a:t>
            </a:r>
            <a:r>
              <a:rPr lang="ru-RU" dirty="0"/>
              <a:t> Гусейнова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7644" r="11579"/>
          <a:stretch/>
        </p:blipFill>
        <p:spPr bwMode="auto">
          <a:xfrm>
            <a:off x="4211960" y="1412776"/>
            <a:ext cx="4730503" cy="47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3456384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Впервые праздник прошел </a:t>
            </a:r>
            <a:r>
              <a:rPr lang="ru-RU" dirty="0" smtClean="0"/>
              <a:t>30 октября 1988 года в школе № 228 города Баку.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4" descr="https://tv29.ru/files/popular/8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6" b="89985" l="0" r="89979">
                        <a14:foregroundMark x1="6163" y1="76583" x2="13505" y2="70545"/>
                        <a14:foregroundMark x1="42605" y1="21870" x2="42605" y2="21870"/>
                        <a14:foregroundMark x1="42980" y1="26510" x2="47213" y2="19219"/>
                        <a14:foregroundMark x1="44534" y1="30339" x2="40300" y2="41458"/>
                        <a14:foregroundMark x1="39925" y1="75479" x2="39925" y2="75479"/>
                        <a14:foregroundMark x1="39925" y1="75479" x2="33655" y2="72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" t="7863" r="45448" b="12972"/>
          <a:stretch/>
        </p:blipFill>
        <p:spPr bwMode="auto">
          <a:xfrm>
            <a:off x="107504" y="3333438"/>
            <a:ext cx="1815296" cy="20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2594" y="5355213"/>
            <a:ext cx="3456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Автор праздника </a:t>
            </a:r>
          </a:p>
          <a:p>
            <a:pPr algn="ctr"/>
            <a:r>
              <a:rPr lang="ru-RU" sz="2800" dirty="0" smtClean="0"/>
              <a:t>Дня матери в России.</a:t>
            </a:r>
            <a:endParaRPr lang="ru-RU" sz="2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2544">
            <a:off x="2929559" y="4253128"/>
            <a:ext cx="928997" cy="11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Традиции праздника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0840"/>
            <a:ext cx="5904656" cy="416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4522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Цель – </a:t>
            </a:r>
            <a:r>
              <a:rPr lang="ru-RU" sz="2800" dirty="0"/>
              <a:t>заботливое и бережное отношение к матери, распространение семейных ценностей и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40135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– обведи карандашом свою левую руку, расположив её на листе вот так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21693" r="31542" b="2208"/>
          <a:stretch/>
        </p:blipFill>
        <p:spPr bwMode="auto">
          <a:xfrm>
            <a:off x="323528" y="1876590"/>
            <a:ext cx="4392488" cy="463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00" b="100000" l="14625" r="66375">
                        <a14:foregroundMark x1="20750" y1="41667" x2="20750" y2="41667"/>
                        <a14:foregroundMark x1="22500" y1="45333" x2="26625" y2="54833"/>
                        <a14:foregroundMark x1="27500" y1="56833" x2="29500" y2="63167"/>
                        <a14:foregroundMark x1="20750" y1="57500" x2="20750" y2="57500"/>
                        <a14:foregroundMark x1="20750" y1="57500" x2="20750" y2="57500"/>
                        <a14:foregroundMark x1="20750" y1="57500" x2="37000" y2="88667"/>
                        <a14:foregroundMark x1="44750" y1="39167" x2="42625" y2="79167"/>
                        <a14:foregroundMark x1="29875" y1="33167" x2="42000" y2="80333"/>
                        <a14:foregroundMark x1="21750" y1="38500" x2="38000" y2="81167"/>
                        <a14:foregroundMark x1="62375" y1="65167" x2="42750" y2="99833"/>
                        <a14:foregroundMark x1="52875" y1="74000" x2="42250" y2="84333"/>
                        <a14:backgroundMark x1="27250" y1="60000" x2="27250" y2="60000"/>
                        <a14:backgroundMark x1="27250" y1="60000" x2="28875" y2="61833"/>
                        <a14:backgroundMark x1="28875" y1="61833" x2="29250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21693" r="31542" b="6009"/>
          <a:stretch/>
        </p:blipFill>
        <p:spPr bwMode="auto">
          <a:xfrm>
            <a:off x="4644008" y="1988840"/>
            <a:ext cx="4149924" cy="41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s://flyclipart.com/thumb2/arrow-doodle-drawing-drawn-hand-sketch-sketchy-icon-84379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27727" r="25451" b="25132"/>
          <a:stretch/>
        </p:blipFill>
        <p:spPr bwMode="auto">
          <a:xfrm rot="9906692">
            <a:off x="4064220" y="5147731"/>
            <a:ext cx="1757918" cy="11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– сложи и вырежи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7479" l="17583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7008"/>
          <a:stretch/>
        </p:blipFill>
        <p:spPr bwMode="auto">
          <a:xfrm>
            <a:off x="3779912" y="1556792"/>
            <a:ext cx="49377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7174" r="49743" b="6291"/>
          <a:stretch/>
        </p:blipFill>
        <p:spPr bwMode="auto">
          <a:xfrm flipH="1">
            <a:off x="477520" y="1484784"/>
            <a:ext cx="2631440" cy="469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flyclipart.com/thumb2/arrow-doodle-drawing-drawn-hand-sketch-sketchy-icon-84379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27727" r="25451" b="25132"/>
          <a:stretch/>
        </p:blipFill>
        <p:spPr bwMode="auto">
          <a:xfrm rot="9906692">
            <a:off x="2673790" y="4632423"/>
            <a:ext cx="1757918" cy="11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– соедини и подпиши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0" b="100000" l="14625" r="66375">
                        <a14:foregroundMark x1="20750" y1="41667" x2="20750" y2="41667"/>
                        <a14:foregroundMark x1="22500" y1="45333" x2="26625" y2="54833"/>
                        <a14:foregroundMark x1="27500" y1="56833" x2="29500" y2="63167"/>
                        <a14:foregroundMark x1="20750" y1="57500" x2="20750" y2="57500"/>
                        <a14:foregroundMark x1="20750" y1="57500" x2="20750" y2="57500"/>
                        <a14:foregroundMark x1="20750" y1="57500" x2="37000" y2="88667"/>
                        <a14:foregroundMark x1="44750" y1="39167" x2="42625" y2="79167"/>
                        <a14:foregroundMark x1="29875" y1="33167" x2="42000" y2="80333"/>
                        <a14:foregroundMark x1="21750" y1="38500" x2="38000" y2="81167"/>
                        <a14:foregroundMark x1="62375" y1="65167" x2="42750" y2="99833"/>
                        <a14:foregroundMark x1="52875" y1="74000" x2="42250" y2="84333"/>
                        <a14:backgroundMark x1="27250" y1="60000" x2="27250" y2="60000"/>
                        <a14:backgroundMark x1="27250" y1="60000" x2="28875" y2="61833"/>
                        <a14:backgroundMark x1="28875" y1="61833" x2="29250" y2="6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21693" r="31542" b="6009"/>
          <a:stretch/>
        </p:blipFill>
        <p:spPr bwMode="auto">
          <a:xfrm>
            <a:off x="1691680" y="1114785"/>
            <a:ext cx="53827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1" b="97479" l="17583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7008"/>
          <a:stretch/>
        </p:blipFill>
        <p:spPr bwMode="auto">
          <a:xfrm rot="20450076">
            <a:off x="3200644" y="4209309"/>
            <a:ext cx="1991057" cy="18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185438">
            <a:off x="3567330" y="45083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имя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147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Тема: </vt:lpstr>
      <vt:lpstr>Презентация PowerPoint</vt:lpstr>
      <vt:lpstr>Символ праздника</vt:lpstr>
      <vt:lpstr>История праздника</vt:lpstr>
      <vt:lpstr>Эльмира Джавадовна Гусейнова</vt:lpstr>
      <vt:lpstr>Традиции праздника</vt:lpstr>
      <vt:lpstr>1 – обведи карандашом свою левую руку, расположив её на листе вот так</vt:lpstr>
      <vt:lpstr>2 – сложи и вырежи</vt:lpstr>
      <vt:lpstr>3 – соедини и подпиши</vt:lpstr>
      <vt:lpstr>Подведем итоги: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«День матери»</dc:title>
  <dc:creator>Анна Тимофеева</dc:creator>
  <cp:lastModifiedBy>Анна Тимофеева</cp:lastModifiedBy>
  <cp:revision>17</cp:revision>
  <dcterms:created xsi:type="dcterms:W3CDTF">2022-11-14T10:25:26Z</dcterms:created>
  <dcterms:modified xsi:type="dcterms:W3CDTF">2022-11-15T12:42:48Z</dcterms:modified>
</cp:coreProperties>
</file>